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412776"/>
            <a:ext cx="751012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Рождество,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святки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колядки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</p:spPr>
      </p:pic>
      <p:pic>
        <p:nvPicPr>
          <p:cNvPr id="5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980728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Рождественские святки – это дни с 6 по 18 января, когда  люди поздравляют друг друга с рождением Бога Младенца: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«Христос родился – славьте!»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Виталий Куликов\Desktop\рожде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5026196" cy="334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3509" y="-1133509"/>
            <a:ext cx="6858000" cy="9125018"/>
          </a:xfrm>
          <a:prstGeom prst="rect">
            <a:avLst/>
          </a:prstGeom>
          <a:noFill/>
        </p:spPr>
      </p:pic>
      <p:pic>
        <p:nvPicPr>
          <p:cNvPr id="3074" name="Picture 2" descr="C:\Users\Виталий Куликов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4320480" cy="43204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47667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День рождения Христа (7января) стал праздником для всего православного народа, именуемым Рождеством Христовым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3509" y="-1133509"/>
            <a:ext cx="6858000" cy="91250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70C0"/>
                </a:solidFill>
              </a:rPr>
              <a:t>Колядование</a:t>
            </a:r>
            <a:r>
              <a:rPr lang="ru-RU" sz="2400" b="1" dirty="0" smtClean="0">
                <a:solidFill>
                  <a:srgbClr val="0070C0"/>
                </a:solidFill>
              </a:rPr>
              <a:t> – древний обычай хождения по домам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с поздравительными песнями. Песни, которые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исполнялись, назывались колядками и смысл их сводился к пожеланиям здоровья, благосостояния обильного урожая, благополучия в семье.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Колядка всегда заключалась просьбой о подаянии. Пелись колядки под Рождество, под Старый Новый год…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Виталий Куликов\Desktop\9c5e8e793c9d33b3f594823d00ffbc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56992"/>
            <a:ext cx="433130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3509" y="-1133509"/>
            <a:ext cx="6858000" cy="9125018"/>
          </a:xfrm>
          <a:prstGeom prst="rect">
            <a:avLst/>
          </a:prstGeom>
          <a:noFill/>
        </p:spPr>
      </p:pic>
      <p:pic>
        <p:nvPicPr>
          <p:cNvPr id="5122" name="Picture 2" descr="C:\Users\Виталий Куликов\Desktop\kolyad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6388571" cy="42631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Молодые люди наряжаются в костюмы животных и нечистой силы. Во главе такого зверинца всегда была коза – она всегда занимала особое место в веровании.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3509" y="-1133509"/>
            <a:ext cx="6858000" cy="91250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Колядующих  угощали пирогами, конфетами, орехами, иногда давали денежку. Не пускать колядующих или выгонять считалось очень плохо, у таких хозяев будет в доме все плохо, поэтому все готовились к встрече колядующих, очень старались как можно лучше их встретить.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Виталий Куликов\Desktop\kolyadnikov-prinyato-shhedro-ugosh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5133826" cy="3419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2132856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Господин, господа,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Господинова</a:t>
            </a:r>
            <a:r>
              <a:rPr lang="ru-RU" sz="2400" b="1" dirty="0" smtClean="0">
                <a:solidFill>
                  <a:srgbClr val="0070C0"/>
                </a:solidFill>
              </a:rPr>
              <a:t> жена,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Двери отворите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 нас одарите!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Пирогом, калачом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Или чем-нибудь еще!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124744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Колядки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52491" y="-1133509"/>
            <a:ext cx="6858000" cy="91250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Так же неотъемлемой частью святок были различные гадания.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Нередко собирались все жители деревни, чтобы каждый мог узнать судьбу на будущий год.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C:\Users\Виталий Куликов\Desktop\84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120680" cy="4529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5760" y="2132856"/>
            <a:ext cx="383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Воспитатель :Ульянова В.А.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176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VITALIY KULIKOV</dc:creator>
  <cp:lastModifiedBy>ххх</cp:lastModifiedBy>
  <cp:revision>14</cp:revision>
  <dcterms:created xsi:type="dcterms:W3CDTF">2019-01-09T15:38:48Z</dcterms:created>
  <dcterms:modified xsi:type="dcterms:W3CDTF">2021-01-15T06:37:54Z</dcterms:modified>
</cp:coreProperties>
</file>